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9240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973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4389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34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092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7387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4869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00941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5177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7304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1249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4340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459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8379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8552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2663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57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2B04D8-E383-4810-8849-0D06BF95803B}" type="datetimeFigureOut">
              <a:rPr lang="es-CR" smtClean="0"/>
              <a:t>1/10/2021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D373-7825-4DC0-BE50-4FE19CC71586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16788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20499" y="586853"/>
            <a:ext cx="7601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dirty="0" smtClean="0"/>
              <a:t>Jornada Medica de Traumatología por las </a:t>
            </a:r>
            <a:r>
              <a:rPr lang="es-CR" sz="2400" dirty="0"/>
              <a:t>Fundaciones  El Cielo para los Niños del Ecuador y ¨Un niño a la Vez</a:t>
            </a:r>
            <a:r>
              <a:rPr lang="es-CR" sz="2400" dirty="0" smtClean="0"/>
              <a:t>¨, </a:t>
            </a:r>
            <a:r>
              <a:rPr lang="es-CR" sz="2400" dirty="0"/>
              <a:t>en coordinación con el Hospital General II de ¨¨LIBERTAD¨¨ </a:t>
            </a:r>
            <a:r>
              <a:rPr lang="es-CR" sz="2400" dirty="0" smtClean="0"/>
              <a:t> de Guayaquil </a:t>
            </a:r>
            <a:endParaRPr lang="es-CR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02" y="478971"/>
            <a:ext cx="2386818" cy="178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4" y="4398524"/>
            <a:ext cx="2865629" cy="200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10" y="478971"/>
            <a:ext cx="1851364" cy="1785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1" y="4470537"/>
            <a:ext cx="2602523" cy="193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68" y="4524348"/>
            <a:ext cx="2501934" cy="187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12" y="4392951"/>
            <a:ext cx="2708337" cy="203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uadroTexto 14"/>
          <p:cNvSpPr txBox="1"/>
          <p:nvPr/>
        </p:nvSpPr>
        <p:spPr>
          <a:xfrm>
            <a:off x="363135" y="2589671"/>
            <a:ext cx="5458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Lugar: Guayaquil -Ecuador</a:t>
            </a:r>
          </a:p>
          <a:p>
            <a:r>
              <a:rPr lang="es-CR" dirty="0" smtClean="0"/>
              <a:t>Hospital: Militar </a:t>
            </a:r>
            <a:r>
              <a:rPr lang="es-CR" dirty="0"/>
              <a:t>General II de ¨¨LIBERTAD</a:t>
            </a:r>
            <a:endParaRPr lang="es-CR" dirty="0" smtClean="0"/>
          </a:p>
          <a:p>
            <a:r>
              <a:rPr lang="es-CR" dirty="0" smtClean="0"/>
              <a:t>Fecha: 7 al 16 de Abril 2015</a:t>
            </a:r>
          </a:p>
          <a:p>
            <a:r>
              <a:rPr lang="es-CR" dirty="0" smtClean="0"/>
              <a:t>Especialidad: Traumatología y </a:t>
            </a:r>
            <a:r>
              <a:rPr lang="es-CR" dirty="0" err="1"/>
              <a:t>Ortesis</a:t>
            </a:r>
            <a:r>
              <a:rPr lang="es-CR" dirty="0"/>
              <a:t> y </a:t>
            </a:r>
            <a:r>
              <a:rPr lang="es-CR" dirty="0" smtClean="0"/>
              <a:t>Prótesis</a:t>
            </a:r>
          </a:p>
          <a:p>
            <a:r>
              <a:rPr lang="es-CR" dirty="0" smtClean="0"/>
              <a:t>Total Operados:             </a:t>
            </a:r>
            <a:r>
              <a:rPr lang="es-CR" dirty="0" smtClean="0"/>
              <a:t>85</a:t>
            </a:r>
            <a:endParaRPr lang="es-CR" dirty="0" smtClean="0"/>
          </a:p>
          <a:p>
            <a:r>
              <a:rPr lang="es-CR" dirty="0" smtClean="0"/>
              <a:t>Total Chequeados:,     </a:t>
            </a:r>
            <a:r>
              <a:rPr lang="es-CR" dirty="0" smtClean="0"/>
              <a:t>195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55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6955" y="258337"/>
            <a:ext cx="9144000" cy="451347"/>
          </a:xfrm>
        </p:spPr>
        <p:txBody>
          <a:bodyPr>
            <a:normAutofit/>
          </a:bodyPr>
          <a:lstStyle/>
          <a:p>
            <a:pPr algn="ctr"/>
            <a:r>
              <a:rPr lang="es-CR" dirty="0" smtClean="0"/>
              <a:t>JORNADA MEDICA DE TRAUMATOLOGIA</a:t>
            </a:r>
          </a:p>
          <a:p>
            <a:endParaRPr lang="es-CR" dirty="0"/>
          </a:p>
        </p:txBody>
      </p:sp>
      <p:sp>
        <p:nvSpPr>
          <p:cNvPr id="4" name="CuadroTexto 3"/>
          <p:cNvSpPr txBox="1"/>
          <p:nvPr/>
        </p:nvSpPr>
        <p:spPr>
          <a:xfrm>
            <a:off x="3083116" y="770241"/>
            <a:ext cx="60738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dirty="0" smtClean="0"/>
              <a:t>Esta misión se llevo a cabo por el grupo de médicos norteamericanos de la Fundación Un niño a la vez, dirigida por el Dr. David Shaw, en el Hospital Militar HG-II-DE-LIBERTAD, donde se atendieron niños de todas las provincias del país en especial de Morona Santiago y El Oro.</a:t>
            </a:r>
          </a:p>
          <a:p>
            <a:pPr algn="just"/>
            <a:endParaRPr lang="es-CR" dirty="0" smtClean="0"/>
          </a:p>
          <a:p>
            <a:pPr algn="just"/>
            <a:r>
              <a:rPr lang="es-CR" dirty="0" smtClean="0"/>
              <a:t>En esta misión se opero un caso especial de Escoliosis a una niña del Perú y otro de pie </a:t>
            </a:r>
            <a:r>
              <a:rPr lang="es-CR" dirty="0" err="1" smtClean="0"/>
              <a:t>equinovaro</a:t>
            </a:r>
            <a:r>
              <a:rPr lang="es-CR" dirty="0" smtClean="0"/>
              <a:t> de Costa Rica, así mismo 150 casos entre luxación de cadera, pie </a:t>
            </a:r>
            <a:r>
              <a:rPr lang="es-CR" dirty="0" err="1" smtClean="0"/>
              <a:t>equinovaro</a:t>
            </a:r>
            <a:r>
              <a:rPr lang="es-CR" dirty="0" smtClean="0"/>
              <a:t>, tendón de Aquiles entre otros.</a:t>
            </a:r>
          </a:p>
          <a:p>
            <a:pPr algn="just"/>
            <a:endParaRPr lang="es-CR" dirty="0"/>
          </a:p>
          <a:p>
            <a:pPr algn="just"/>
            <a:r>
              <a:rPr lang="es-CR" dirty="0" smtClean="0"/>
              <a:t>La </a:t>
            </a:r>
            <a:r>
              <a:rPr lang="es-CR" dirty="0"/>
              <a:t>Fundación ¨¨UN NIÑO A LA VEZ¨¨ dirigida por el Dr. David Shaw, ha venido por muchos años a realizar Jornadas de cirugías de traumatología ,ayudando aproximadamente alrededor de 7.000 niños de nuestro país ,en su mayoría niños de escasos recursos económicos</a:t>
            </a:r>
          </a:p>
          <a:p>
            <a:pPr algn="just"/>
            <a:endParaRPr lang="es-CR" dirty="0" smtClean="0"/>
          </a:p>
          <a:p>
            <a:pPr algn="just"/>
            <a:endParaRPr lang="es-CR" dirty="0"/>
          </a:p>
          <a:p>
            <a:pPr algn="just"/>
            <a:endParaRPr lang="es-CR" dirty="0"/>
          </a:p>
          <a:p>
            <a:pPr algn="just"/>
            <a:endParaRPr lang="es-C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7" y="816926"/>
            <a:ext cx="2494173" cy="173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8" y="2663586"/>
            <a:ext cx="2494172" cy="173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7" y="4508392"/>
            <a:ext cx="2494174" cy="172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211" y="759607"/>
            <a:ext cx="1526927" cy="186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34977" y="1002179"/>
            <a:ext cx="1855502" cy="1391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87" y="4472261"/>
            <a:ext cx="2556933" cy="191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9287" y="2615190"/>
            <a:ext cx="2556934" cy="178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61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9447" y="4724622"/>
            <a:ext cx="2442577" cy="1824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571" y="302593"/>
            <a:ext cx="10085695" cy="843819"/>
          </a:xfrm>
        </p:spPr>
        <p:txBody>
          <a:bodyPr/>
          <a:lstStyle/>
          <a:p>
            <a:r>
              <a:rPr lang="es-CR" dirty="0" smtClean="0"/>
              <a:t>Casos Especial Operados en Ecuador</a:t>
            </a:r>
            <a:endParaRPr lang="es-CR" dirty="0"/>
          </a:p>
        </p:txBody>
      </p:sp>
      <p:sp>
        <p:nvSpPr>
          <p:cNvPr id="4" name="CuadroTexto 3"/>
          <p:cNvSpPr txBox="1"/>
          <p:nvPr/>
        </p:nvSpPr>
        <p:spPr>
          <a:xfrm>
            <a:off x="5215083" y="1374041"/>
            <a:ext cx="4913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En esta misión se opero un caso especial de Escoliosis a una niña del Perú y otro de pie </a:t>
            </a:r>
            <a:r>
              <a:rPr lang="es-CR" dirty="0" err="1"/>
              <a:t>equinovaro</a:t>
            </a:r>
            <a:r>
              <a:rPr lang="es-CR" dirty="0"/>
              <a:t> de Costa </a:t>
            </a:r>
            <a:r>
              <a:rPr lang="es-CR" dirty="0" smtClean="0"/>
              <a:t>Rica.  En el caso de la niña de Perú , se realizaron 2 intervenciones quirúrgicas. Con </a:t>
            </a:r>
            <a:r>
              <a:rPr lang="es-CR" dirty="0"/>
              <a:t>resultados </a:t>
            </a:r>
            <a:r>
              <a:rPr lang="es-CR" dirty="0" smtClean="0"/>
              <a:t>óptimos. </a:t>
            </a:r>
          </a:p>
          <a:p>
            <a:endParaRPr lang="es-C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3436" y="4798373"/>
            <a:ext cx="2347422" cy="167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92" y="4463001"/>
            <a:ext cx="3399908" cy="239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" y="1530231"/>
            <a:ext cx="2026163" cy="2289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8" y="3613947"/>
            <a:ext cx="4396328" cy="212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99" y="1530231"/>
            <a:ext cx="2584437" cy="2289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ángulo 13"/>
          <p:cNvSpPr/>
          <p:nvPr/>
        </p:nvSpPr>
        <p:spPr>
          <a:xfrm>
            <a:off x="6849795" y="3630996"/>
            <a:ext cx="4346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COSTA RICA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432649" y="5636712"/>
            <a:ext cx="184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PERU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2188" y="244757"/>
            <a:ext cx="4657036" cy="1400530"/>
          </a:xfrm>
        </p:spPr>
        <p:txBody>
          <a:bodyPr/>
          <a:lstStyle/>
          <a:p>
            <a:r>
              <a:rPr lang="es-CR" dirty="0" err="1" smtClean="0"/>
              <a:t>Ortesis</a:t>
            </a:r>
            <a:r>
              <a:rPr lang="es-CR" dirty="0" smtClean="0"/>
              <a:t> </a:t>
            </a:r>
            <a:r>
              <a:rPr lang="es-CR" dirty="0"/>
              <a:t>y </a:t>
            </a:r>
            <a:r>
              <a:rPr lang="es-CR" dirty="0" smtClean="0"/>
              <a:t>Prótesis</a:t>
            </a:r>
            <a:endParaRPr lang="es-CR" dirty="0"/>
          </a:p>
        </p:txBody>
      </p:sp>
      <p:sp>
        <p:nvSpPr>
          <p:cNvPr id="4" name="CuadroTexto 3"/>
          <p:cNvSpPr txBox="1"/>
          <p:nvPr/>
        </p:nvSpPr>
        <p:spPr>
          <a:xfrm>
            <a:off x="4217158" y="2142699"/>
            <a:ext cx="71514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dirty="0" smtClean="0"/>
              <a:t>En </a:t>
            </a:r>
            <a:r>
              <a:rPr lang="es-CR" dirty="0"/>
              <a:t>esta Jornada Medica ,se empezó realizando </a:t>
            </a:r>
            <a:r>
              <a:rPr lang="es-CR" dirty="0" err="1" smtClean="0"/>
              <a:t>Ortesis</a:t>
            </a:r>
            <a:r>
              <a:rPr lang="es-CR" dirty="0" smtClean="0"/>
              <a:t> </a:t>
            </a:r>
            <a:r>
              <a:rPr lang="es-CR" dirty="0"/>
              <a:t>y </a:t>
            </a:r>
            <a:r>
              <a:rPr lang="es-CR" dirty="0" smtClean="0"/>
              <a:t>Prótesis, </a:t>
            </a:r>
            <a:r>
              <a:rPr lang="es-CR" dirty="0"/>
              <a:t>confeccionando férulas, andadores y prótesis de extremidades inferiores, tanto a los niños operados como los que les realizaron las terapias</a:t>
            </a:r>
            <a:r>
              <a:rPr lang="es-CR" dirty="0" smtClean="0"/>
              <a:t>.</a:t>
            </a:r>
          </a:p>
          <a:p>
            <a:pPr algn="just"/>
            <a:endParaRPr lang="es-CR" dirty="0"/>
          </a:p>
          <a:p>
            <a:pPr algn="just"/>
            <a:r>
              <a:rPr lang="es-CR" dirty="0" smtClean="0"/>
              <a:t>En este año se abrirá un centro de aprendizaje en los vergeles para las personas que deseen aprender esta profesión totalmente gratuita. </a:t>
            </a:r>
          </a:p>
          <a:p>
            <a:endParaRPr lang="es-CR" dirty="0"/>
          </a:p>
          <a:p>
            <a:endParaRPr lang="es-CR" dirty="0" smtClean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3387"/>
            <a:ext cx="2390752" cy="179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6787" y="3340093"/>
            <a:ext cx="2167025" cy="162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6" y="1457733"/>
            <a:ext cx="2989595" cy="168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2" y="4896451"/>
            <a:ext cx="2547337" cy="143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08" y="5227809"/>
            <a:ext cx="2546416" cy="143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66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79996"/>
            <a:ext cx="3844002" cy="939354"/>
          </a:xfrm>
        </p:spPr>
        <p:txBody>
          <a:bodyPr/>
          <a:lstStyle/>
          <a:p>
            <a:pPr algn="ctr"/>
            <a:r>
              <a:rPr lang="es-CR" dirty="0" smtClean="0"/>
              <a:t>Fotografías </a:t>
            </a:r>
            <a:endParaRPr lang="es-C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86" y="2677186"/>
            <a:ext cx="2718177" cy="203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7" y="666294"/>
            <a:ext cx="2938819" cy="220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335" y="4486700"/>
            <a:ext cx="2941092" cy="211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41" y="1379915"/>
            <a:ext cx="2722729" cy="209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39" y="4568164"/>
            <a:ext cx="2820535" cy="211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60" y="3063630"/>
            <a:ext cx="2593075" cy="1740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9" y="1326029"/>
            <a:ext cx="2574877" cy="193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302" y="3020084"/>
            <a:ext cx="2574877" cy="169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1" y="4288377"/>
            <a:ext cx="3425588" cy="227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37" y="4636063"/>
            <a:ext cx="3646684" cy="205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6" y="1725328"/>
            <a:ext cx="3721288" cy="279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41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116"/>
            <a:ext cx="3410059" cy="4111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006" y="1119116"/>
            <a:ext cx="3206859" cy="401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/>
          <p:cNvSpPr txBox="1"/>
          <p:nvPr/>
        </p:nvSpPr>
        <p:spPr>
          <a:xfrm>
            <a:off x="3498379" y="1555844"/>
            <a:ext cx="53226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Estos son muchos de los agradecimientos que dan los niños después de ser intervenidos quirúrgicamente  a las fundaciones ¨¨UN NIÑO A LA VEZ ¨¨  y ¨¨EL CIELO PARA NIÑOS¨¨</a:t>
            </a:r>
          </a:p>
          <a:p>
            <a:endParaRPr lang="es-CR" dirty="0"/>
          </a:p>
          <a:p>
            <a:endParaRPr lang="es-CR" dirty="0" smtClean="0"/>
          </a:p>
          <a:p>
            <a:endParaRPr lang="es-CR" dirty="0" smtClean="0"/>
          </a:p>
          <a:p>
            <a:endParaRPr lang="es-CR" dirty="0"/>
          </a:p>
          <a:p>
            <a:endParaRPr lang="es-CR" dirty="0" smtClean="0"/>
          </a:p>
        </p:txBody>
      </p:sp>
    </p:spTree>
    <p:extLst>
      <p:ext uri="{BB962C8B-B14F-4D97-AF65-F5344CB8AC3E}">
        <p14:creationId xmlns:p14="http://schemas.microsoft.com/office/powerpoint/2010/main" val="17735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417</TotalTime>
  <Words>364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Casos Especial Operados en Ecuador</vt:lpstr>
      <vt:lpstr>Ortesis y Prótesis</vt:lpstr>
      <vt:lpstr>Fotografías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Stöckli</dc:creator>
  <cp:lastModifiedBy>Eric Miller</cp:lastModifiedBy>
  <cp:revision>32</cp:revision>
  <dcterms:created xsi:type="dcterms:W3CDTF">2015-04-11T20:40:21Z</dcterms:created>
  <dcterms:modified xsi:type="dcterms:W3CDTF">2021-10-01T16:30:14Z</dcterms:modified>
</cp:coreProperties>
</file>